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3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sz="4800"/>
              <a:t>参加论证的设备名称：</a:t>
            </a:r>
            <a:r>
              <a:rPr lang="en-US" altLang="zh-CN" sz="4800"/>
              <a:t>(</a:t>
            </a:r>
            <a:r>
              <a:rPr lang="zh-CN" altLang="en-US" sz="4800"/>
              <a:t>如</a:t>
            </a:r>
            <a:r>
              <a:rPr lang="en-US" altLang="zh-CN" sz="4800"/>
              <a:t>便携式彩超</a:t>
            </a:r>
            <a:r>
              <a:rPr lang="en-US" altLang="zh-CN" sz="4800"/>
              <a:t>)</a:t>
            </a:r>
            <a:endParaRPr lang="en-US" altLang="zh-CN" sz="48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56740" y="3602355"/>
            <a:ext cx="8002905" cy="1143000"/>
          </a:xfrm>
        </p:spPr>
        <p:txBody>
          <a:bodyPr/>
          <a:p>
            <a:r>
              <a:rPr lang="zh-CN" altLang="en-US" sz="1800"/>
              <a:t>可以将提供的产品的图片作为（演讲背景）</a:t>
            </a:r>
            <a:endParaRPr lang="zh-CN" alt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一、方案介绍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厂商根据医院的图纸等信息，提供整套方案</a:t>
            </a:r>
            <a:r>
              <a:rPr lang="zh-CN" altLang="en-US">
                <a:solidFill>
                  <a:srgbClr val="FF0000"/>
                </a:solidFill>
              </a:rPr>
              <a:t>（</a:t>
            </a:r>
            <a:r>
              <a:rPr lang="en-US" altLang="zh-CN">
                <a:solidFill>
                  <a:srgbClr val="FF0000"/>
                </a:solidFill>
              </a:rPr>
              <a:t>PPT</a:t>
            </a:r>
            <a:r>
              <a:rPr lang="zh-CN" altLang="en-US">
                <a:solidFill>
                  <a:srgbClr val="FF0000"/>
                </a:solidFill>
              </a:rPr>
              <a:t>正式稿需将该段文字删除）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二、产品基本信息</a:t>
            </a:r>
            <a:r>
              <a:rPr lang="zh-CN" altLang="en-US"/>
              <a:t>介绍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厂商根据医院的调研的价格范围，可提供对应的哪个型号，另还需将对应的型号市场价格、保修年限、生产地、配置清单、上市时间等信息</a:t>
            </a:r>
            <a:r>
              <a:rPr lang="zh-CN" altLang="en-US">
                <a:solidFill>
                  <a:srgbClr val="FF0000"/>
                </a:solidFill>
              </a:rPr>
              <a:t>（</a:t>
            </a:r>
            <a:r>
              <a:rPr lang="en-US" altLang="zh-CN">
                <a:solidFill>
                  <a:srgbClr val="FF0000"/>
                </a:solidFill>
              </a:rPr>
              <a:t>PPT</a:t>
            </a:r>
            <a:r>
              <a:rPr lang="zh-CN" altLang="en-US">
                <a:solidFill>
                  <a:srgbClr val="FF0000"/>
                </a:solidFill>
              </a:rPr>
              <a:t>正式稿需将该段文字删除）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三、功能特点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主要介绍该产品相比于同行品牌较为优势的功能、技术等特点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（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PPT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正式稿需将该段文字删除）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四、重要参数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主要介绍该产品相比于同行品牌较为优势的参数等（可在软硬件方面中进行撰写）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（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PPT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正式稿需将该段文字删除）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五、配置清单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厂商根据医院预算价格，编写可提供的设备配置清单，未配置的清单也需要说明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（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PPT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正式稿需将该段文字删除）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六、最终优惠报价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厂商根据医院预算价格，提供一个最终的优惠报价，报价中需包含最终的保修年限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（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PPT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正式稿需将该段文字删除）</a:t>
            </a:r>
            <a:r>
              <a:rPr lang="zh-CN" altLang="en-US"/>
              <a:t>。</a:t>
            </a:r>
            <a:endParaRPr lang="en-US" alt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七、基建装修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厂商根据医院预算价格，提供一个基建装修方案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（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PPT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正式稿需将该段文字删除）</a:t>
            </a:r>
            <a:r>
              <a:rPr lang="zh-CN" altLang="en-US"/>
              <a:t>。</a:t>
            </a:r>
            <a:endParaRPr lang="en-US" altLang="zh-CN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TY3NDdhN2JlNTc0ZGQ1ODg4MzQxNWY5YWFhOGQ0ZGEifQ=="/>
  <p:tag name="commondata" val="eyJoZGlkIjoiMjhmYTE0YWVhN2JhYmM5YWFhZWZiODA1ODYyOGMxNG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WPS 演示</Application>
  <PresentationFormat>宽屏</PresentationFormat>
  <Paragraphs>32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Calibri</vt:lpstr>
      <vt:lpstr>Arial Unicode MS</vt:lpstr>
      <vt:lpstr>Office 主题</vt:lpstr>
      <vt:lpstr>参加调研的设备名称：(如便携式彩超)</vt:lpstr>
      <vt:lpstr>一、产品基本信息介绍</vt:lpstr>
      <vt:lpstr>一、产品基本信息介绍</vt:lpstr>
      <vt:lpstr>二、功能特点</vt:lpstr>
      <vt:lpstr>三、重要参数</vt:lpstr>
      <vt:lpstr>四、配置清单</vt:lpstr>
      <vt:lpstr>五、最终优惠报价</vt:lpstr>
      <vt:lpstr>五、最终优惠报价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谢先生</dc:creator>
  <cp:lastModifiedBy>我要毛嗲嗲</cp:lastModifiedBy>
  <cp:revision>6</cp:revision>
  <dcterms:created xsi:type="dcterms:W3CDTF">2023-06-09T06:17:00Z</dcterms:created>
  <dcterms:modified xsi:type="dcterms:W3CDTF">2024-10-22T09:56:52Z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41E1D16A61904C93A81747D38B79D312_12</vt:lpwstr>
  </property>
  <property fmtid="{D5CDD505-2E9C-101B-9397-08002B2CF9AE}" pid="3" name="KSOProductBuildVer">
    <vt:lpwstr>2052-12.1.0.18276</vt:lpwstr>
  </property>
</Properties>
</file>